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 Semi Bold" panose="02020500000000000000" charset="-78"/>
      <p:regular r:id="rId11"/>
    </p:embeddedFont>
    <p:embeddedFont>
      <p:font typeface="Sora Light" panose="02020500000000000000" charset="0"/>
      <p:regular r:id="rId1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269" autoAdjust="0"/>
  </p:normalViewPr>
  <p:slideViewPr>
    <p:cSldViewPr snapToGrid="0" snapToObjects="1">
      <p:cViewPr varScale="1">
        <p:scale>
          <a:sx n="61" d="100"/>
          <a:sy n="61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48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1335643"/>
            <a:ext cx="3899892" cy="2166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382714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Prometheus Remote Write 与 Federation 对比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557748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Prometheus 的 Remote Write 和 Federation 是两种用于分布式监控和数据共享的机制。它们各有特点和适用场景。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6244709" y="653081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29" y="6538436"/>
            <a:ext cx="331351" cy="3313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9528" y="6514624"/>
            <a:ext cx="195214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投稿人：佳恩 吳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77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Write 功能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19130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40379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数据转发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4005263"/>
            <a:ext cx="3109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将监控数据推送到集中式存储或长期存储系统。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519130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62417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多集群汇聚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62417" y="4005263"/>
            <a:ext cx="31097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实现多集群数据汇聚和共享。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15897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40379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高效传输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5645110"/>
            <a:ext cx="70317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支持高效数据传输，适合数据持久化和集中化处理。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2383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Federation 功能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5197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53979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数据共享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53979" y="6005870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从其他 Prometheus 实例中抓取数据，实现多集群监控数据汇聚。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5197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97391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层次化监控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797391" y="6005870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创建层次化监控架构，共享关键指标到上层集群。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5197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40804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原生支持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40804" y="6005870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无需额外存储组件，支持对抓取的数据进行聚合和过滤。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93468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Write 与 Federation 对比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Write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推送数据到外部存储系统，适合长期存储和跨区域数据汇聚。实现复杂，依赖外部存储系统。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Federation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拉取数据至上层 Prometheus，适合层级化监控和指标共享。原生支持，配置简单，实时性高。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644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简介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5775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40379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高性能时序数据库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3831908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专为大规模指标存储和查询设计，兼容 Prometheus 数据格式和协议。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345775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62417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高效压缩存储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62417" y="3831908"/>
            <a:ext cx="3109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提供比其他存储解决方案更好的压缩比，降低存储成本。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332333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40379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多租户支持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5818465"/>
            <a:ext cx="70317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适合在共享环境中隔离不同用户数据，对服务商或多部门运营场景重要。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6819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架构模式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单机模式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适合小规模数据存储场景，单机应用部署，高效管理所有数据。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集群模式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适合分布式高可用场景，包括 vminsert、vmstorage 和 vmselect 组件。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高可用性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集群模式支持自动故障切换和分布式存储，保障数据的高可靠性。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070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部署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344698"/>
            <a:ext cx="30480" cy="4577834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816900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5884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5960" y="2661047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561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Docker 部署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047405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使用 Docker 快速部署单机模式，通过简单命令启动容器。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299466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0709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1075" y="4143613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二进制部署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529971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下载执行文件并直接运行，适合自定义部署需求。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5782032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55535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0956" y="5626179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55264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集群模式部署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01253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使用 Docker Compose 分别部署 vminsert、vmselect 和 vmstorage 组件。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86401"/>
            <a:ext cx="6819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应用场景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2403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大规模监控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43435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适合企业级多集群监控，尤其是数据量大且需要长期存储的情况。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2403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多租户监控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43435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提供租户隔离功能，支持多租户共用同一数据库，保证数据安全性。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568547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47927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异构数据源整合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27887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支持导入来自 Prometheus、Graphite 和 InfluxDB 的数据，实现统一管理。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568547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0942" y="47927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长期存储与分析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0942" y="527887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配合 Grafana 可对长期存储数据进行分析，适用于 SLA 监控和历史趋势分析。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196</Words>
  <Application>Microsoft Office PowerPoint</Application>
  <PresentationFormat>自訂</PresentationFormat>
  <Paragraphs>63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Alexandria Semi Bold</vt:lpstr>
      <vt:lpstr>Sora Light</vt:lpstr>
      <vt:lpstr>Sora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佳恩 吳</cp:lastModifiedBy>
  <cp:revision>1</cp:revision>
  <dcterms:created xsi:type="dcterms:W3CDTF">2024-12-29T08:23:25Z</dcterms:created>
  <dcterms:modified xsi:type="dcterms:W3CDTF">2024-12-29T15:33:50Z</dcterms:modified>
</cp:coreProperties>
</file>